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8" r:id="rId2"/>
    <p:sldId id="260" r:id="rId3"/>
    <p:sldId id="262" r:id="rId4"/>
    <p:sldId id="266" r:id="rId5"/>
    <p:sldId id="267" r:id="rId6"/>
    <p:sldId id="268" r:id="rId7"/>
    <p:sldId id="269" r:id="rId8"/>
    <p:sldId id="270" r:id="rId9"/>
    <p:sldId id="271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5" autoAdjust="0"/>
    <p:restoredTop sz="94660"/>
  </p:normalViewPr>
  <p:slideViewPr>
    <p:cSldViewPr snapToGrid="0">
      <p:cViewPr>
        <p:scale>
          <a:sx n="17" d="100"/>
          <a:sy n="17" d="100"/>
        </p:scale>
        <p:origin x="2142" y="1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1CC3F3-72CB-45E9-8C2B-D02D1618B848}" type="datetimeFigureOut">
              <a:rPr lang="pt-BR" smtClean="0"/>
              <a:t>28/07/2023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13A18B-B80E-43C8-9BCC-680A2F867A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30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985F03-232B-9232-E420-7A721A8FF4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4113447-5140-24A5-A834-855F3FCD2F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795AA01-D64F-C412-8151-07F8DBF2A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9BA74-E98B-4D62-AB05-C490F1EC1E3B}" type="datetimeFigureOut">
              <a:rPr lang="pt-BR" smtClean="0"/>
              <a:t>28/07/2023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90D2F39-6FDD-51CB-27A5-094CEE376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EB6CA7C-F326-79C3-99AF-8CF269CE3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928CC-8044-4C6D-84FA-1618EDF7C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5416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D02721-4E8E-2563-56C8-43946DBD5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2BDA559-18FE-11D4-06E7-214CC72FED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6C469DE-785B-AC3B-14A5-9DF2EAEF0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9BA74-E98B-4D62-AB05-C490F1EC1E3B}" type="datetimeFigureOut">
              <a:rPr lang="pt-BR" smtClean="0"/>
              <a:t>28/07/2023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41C30B5-770F-0F4B-9A20-8DA8FE73C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E713A77-924B-0DE7-74FC-731839C84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928CC-8044-4C6D-84FA-1618EDF7C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7476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C6F0755-DFB1-478B-65AF-B709B6B8BB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DA55FA4-F81C-71B0-14CA-8EAE0E7918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67488F9-6B60-0DCD-C0B8-11F35C706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9BA74-E98B-4D62-AB05-C490F1EC1E3B}" type="datetimeFigureOut">
              <a:rPr lang="pt-BR" smtClean="0"/>
              <a:t>28/07/2023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33C8D04-33B4-CB13-D1A5-04AE33D5F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5B446FA-2F7D-4BF4-7D70-3FEAB50DA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928CC-8044-4C6D-84FA-1618EDF7C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2397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52AA13-9E99-DE62-3498-80F0AD61D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5011096-9FE4-81DF-2FDC-7E8B9936F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740B5BB-018F-D14A-0203-AF4750FD7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9BA74-E98B-4D62-AB05-C490F1EC1E3B}" type="datetimeFigureOut">
              <a:rPr lang="pt-BR" smtClean="0"/>
              <a:t>28/07/2023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76CF1D-7A1D-90E9-E49F-FA7E9FBB9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7BC7E7-4A89-76D3-0A96-33D76081A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928CC-8044-4C6D-84FA-1618EDF7C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4343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F45176-4C19-77BA-2663-44760D0D2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0BA9B4F-B466-8976-3244-5C46E77DE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E5B1CE5-FD66-C3A2-D95E-5D7E5FC86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9BA74-E98B-4D62-AB05-C490F1EC1E3B}" type="datetimeFigureOut">
              <a:rPr lang="pt-BR" smtClean="0"/>
              <a:t>28/07/2023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8A540F3-8B69-449E-FB89-87021BAB0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202742D-7C0E-BA21-061B-53DC62438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928CC-8044-4C6D-84FA-1618EDF7C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4021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5E8C81-3817-B5CA-CBCF-9889B5313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08E4034-0C98-FC08-8E1F-026FA5D48C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1D6FE4A-C572-F506-7961-7E4523DD95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6E73A4E-8F6D-B91B-EC41-B0D9F7F84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9BA74-E98B-4D62-AB05-C490F1EC1E3B}" type="datetimeFigureOut">
              <a:rPr lang="pt-BR" smtClean="0"/>
              <a:t>28/07/2023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E57EF92-8BBE-9D65-7E42-A6EEEBDC0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C5463A7-4E0E-35AD-1367-DF3953843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928CC-8044-4C6D-84FA-1618EDF7C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5028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EA7B10-B121-6D69-5578-17520BC73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E55B007-52A7-151B-4C01-BF3A42113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59AEF4B-9F2F-D337-5C50-6FACA727A2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428A459-5865-7C98-FCC5-D6965B0FFE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F58059B-8CCD-D3C3-1F60-FCDD5AF96F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50B9871-EEE1-6626-53A8-8DC79DAAC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9BA74-E98B-4D62-AB05-C490F1EC1E3B}" type="datetimeFigureOut">
              <a:rPr lang="pt-BR" smtClean="0"/>
              <a:t>28/07/2023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602D80F-0E94-D2E6-6AB8-159036788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14EC733-9CA3-984F-7AA2-5A0D16FBB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928CC-8044-4C6D-84FA-1618EDF7C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9664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A0BED5-DC1A-CD5E-3F68-BE2BBD3F0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C8A0F05-A1C1-1EC1-5E32-B495D4B73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9BA74-E98B-4D62-AB05-C490F1EC1E3B}" type="datetimeFigureOut">
              <a:rPr lang="pt-BR" smtClean="0"/>
              <a:t>28/07/2023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173D129-64E4-6EDA-1416-81D7D2D0A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A378084-0AE5-33C1-D976-4A10D468A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928CC-8044-4C6D-84FA-1618EDF7C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2207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88F87CB-BB70-0873-4D8E-05E449692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9BA74-E98B-4D62-AB05-C490F1EC1E3B}" type="datetimeFigureOut">
              <a:rPr lang="pt-BR" smtClean="0"/>
              <a:t>28/07/2023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7F7203A-F04F-95B8-5060-9A142F73E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B870CAE-4ED2-EFB6-53C4-43E6B41B4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928CC-8044-4C6D-84FA-1618EDF7C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1189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092BA2-131B-E6F6-1B78-068064660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ED17066-630A-9655-0B79-4A60DBCED2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B2FA63B-C23E-B0AB-B744-EAF0F23F82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43CB655-E5A2-6B9A-5830-2DDFCF26A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9BA74-E98B-4D62-AB05-C490F1EC1E3B}" type="datetimeFigureOut">
              <a:rPr lang="pt-BR" smtClean="0"/>
              <a:t>28/07/2023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E848AEC-D702-82B4-3EEC-B1FB2044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90D26F9-6260-6C0D-DDC1-7F7C6293D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928CC-8044-4C6D-84FA-1618EDF7C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8985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E80C8E-2B03-04CE-E811-40AC6B741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83DB117-7830-99C9-9D4C-8C9726D9FC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5F43548-69B6-BB8F-FFCA-BEFD93045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A96E633-62BD-B83A-3131-1CE2B6022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9BA74-E98B-4D62-AB05-C490F1EC1E3B}" type="datetimeFigureOut">
              <a:rPr lang="pt-BR" smtClean="0"/>
              <a:t>28/07/2023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42CC9C7-EA5A-FBE5-352F-6A4E0B93C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4AA8E0D-9818-2EFC-F3A7-ACF33E2FE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928CC-8044-4C6D-84FA-1618EDF7C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7576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030758E-E72E-1360-F30A-5DC70821F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385D21A-4DAE-A461-9A16-9176E853DD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EBC7C64-13C6-0F81-3C8E-FC428E553C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9BA74-E98B-4D62-AB05-C490F1EC1E3B}" type="datetimeFigureOut">
              <a:rPr lang="pt-BR" smtClean="0"/>
              <a:t>28/07/2023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5CC544A-1EED-E374-64DA-F810801E55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4655D92-B743-6098-F168-B8B98158AA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7928CC-8044-4C6D-84FA-1618EDF7C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2227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780A5F6-2070-1B0F-1299-B91260A21752}"/>
              </a:ext>
            </a:extLst>
          </p:cNvPr>
          <p:cNvSpPr txBox="1"/>
          <p:nvPr/>
        </p:nvSpPr>
        <p:spPr>
          <a:xfrm>
            <a:off x="5094515" y="2547258"/>
            <a:ext cx="6955971" cy="1015663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6000" dirty="0">
                <a:solidFill>
                  <a:schemeClr val="bg1"/>
                </a:solidFill>
                <a:latin typeface="Akira Expanded" panose="02000800000000000000" pitchFamily="50" charset="0"/>
              </a:rPr>
              <a:t>Montanhas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C1F7D74-FA69-D136-3C64-7630D41B0D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533" b="794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D3039447-CA00-7385-5A59-2517165011C7}"/>
              </a:ext>
            </a:extLst>
          </p:cNvPr>
          <p:cNvSpPr txBox="1"/>
          <p:nvPr/>
        </p:nvSpPr>
        <p:spPr>
          <a:xfrm>
            <a:off x="8874579" y="1623928"/>
            <a:ext cx="63518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kira Expanded" panose="02000800000000000000" pitchFamily="50" charset="0"/>
              </a:rPr>
              <a:t>Montanhas</a:t>
            </a:r>
            <a:endParaRPr lang="pt-B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kira Expanded" panose="02000800000000000000" pitchFamily="50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02B5C00-A653-0E15-E3CC-BDD8252A42E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12" b="83098" l="10000" r="98045">
                        <a14:foregroundMark x1="85318" y1="18105" x2="90955" y2="11386"/>
                        <a14:foregroundMark x1="90000" y1="12235" x2="95773" y2="5658"/>
                        <a14:foregroundMark x1="95773" y1="5658" x2="96273" y2="3253"/>
                        <a14:foregroundMark x1="88136" y1="47666" x2="97000" y2="8274"/>
                        <a14:foregroundMark x1="97000" y1="8274" x2="87727" y2="31117"/>
                        <a14:foregroundMark x1="87727" y1="31117" x2="88000" y2="31400"/>
                        <a14:foregroundMark x1="93773" y1="39745" x2="98000" y2="43281"/>
                        <a14:foregroundMark x1="98000" y1="43281" x2="96727" y2="34866"/>
                        <a14:foregroundMark x1="96727" y1="34866" x2="91591" y2="50141"/>
                        <a14:foregroundMark x1="91591" y1="50141" x2="77818" y2="53324"/>
                        <a14:foregroundMark x1="77818" y1="53324" x2="77818" y2="53324"/>
                        <a14:foregroundMark x1="98045" y1="53536" x2="81273" y2="54102"/>
                        <a14:backgroundMark x1="59864" y1="37058" x2="35182" y2="62306"/>
                        <a14:backgroundMark x1="35182" y1="62306" x2="39227" y2="42999"/>
                        <a14:backgroundMark x1="39227" y1="42999" x2="25864" y2="42645"/>
                        <a14:backgroundMark x1="25864" y1="42645" x2="23455" y2="40594"/>
                        <a14:backgroundMark x1="65227" y1="74328" x2="71045" y2="74045"/>
                        <a14:backgroundMark x1="71045" y1="74045" x2="50955" y2="77086"/>
                        <a14:backgroundMark x1="50955" y1="77086" x2="42545" y2="73621"/>
                        <a14:backgroundMark x1="42545" y1="73621" x2="66909" y2="67468"/>
                        <a14:backgroundMark x1="66909" y1="67468" x2="78864" y2="68953"/>
                      </a14:backgroundRemoval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533" b="794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7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C1F7D74-FA69-D136-3C64-7630D41B0D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533" b="794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D3039447-CA00-7385-5A59-2517165011C7}"/>
              </a:ext>
            </a:extLst>
          </p:cNvPr>
          <p:cNvSpPr txBox="1"/>
          <p:nvPr/>
        </p:nvSpPr>
        <p:spPr>
          <a:xfrm>
            <a:off x="1347108" y="1623928"/>
            <a:ext cx="63518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kira Expanded" panose="02000800000000000000" pitchFamily="50" charset="0"/>
              </a:rPr>
              <a:t>Montanhas</a:t>
            </a:r>
            <a:endParaRPr lang="pt-B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kira Expanded" panose="02000800000000000000" pitchFamily="50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02B5C00-A653-0E15-E3CC-BDD8252A42E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12" b="83098" l="10000" r="98045">
                        <a14:foregroundMark x1="85318" y1="18105" x2="90955" y2="11386"/>
                        <a14:foregroundMark x1="90000" y1="12235" x2="95773" y2="5658"/>
                        <a14:foregroundMark x1="95773" y1="5658" x2="96273" y2="3253"/>
                        <a14:foregroundMark x1="88136" y1="47666" x2="97000" y2="8274"/>
                        <a14:foregroundMark x1="97000" y1="8274" x2="87727" y2="31117"/>
                        <a14:foregroundMark x1="87727" y1="31117" x2="88000" y2="31400"/>
                        <a14:foregroundMark x1="93773" y1="39745" x2="98000" y2="43281"/>
                        <a14:foregroundMark x1="98000" y1="43281" x2="96727" y2="34866"/>
                        <a14:foregroundMark x1="96727" y1="34866" x2="91591" y2="50141"/>
                        <a14:foregroundMark x1="91591" y1="50141" x2="77818" y2="53324"/>
                        <a14:foregroundMark x1="77818" y1="53324" x2="77818" y2="53324"/>
                        <a14:foregroundMark x1="98045" y1="53536" x2="81273" y2="54102"/>
                        <a14:backgroundMark x1="59864" y1="37058" x2="35182" y2="62306"/>
                        <a14:backgroundMark x1="35182" y1="62306" x2="39227" y2="42999"/>
                        <a14:backgroundMark x1="39227" y1="42999" x2="25864" y2="42645"/>
                        <a14:backgroundMark x1="25864" y1="42645" x2="23455" y2="40594"/>
                        <a14:backgroundMark x1="65227" y1="74328" x2="71045" y2="74045"/>
                        <a14:backgroundMark x1="71045" y1="74045" x2="50955" y2="77086"/>
                        <a14:backgroundMark x1="50955" y1="77086" x2="42545" y2="73621"/>
                        <a14:backgroundMark x1="42545" y1="73621" x2="66909" y2="67468"/>
                        <a14:backgroundMark x1="66909" y1="67468" x2="78864" y2="68953"/>
                      </a14:backgroundRemoval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533" b="794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7663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2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2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magem 32">
            <a:extLst>
              <a:ext uri="{FF2B5EF4-FFF2-40B4-BE49-F238E27FC236}">
                <a16:creationId xmlns:a16="http://schemas.microsoft.com/office/drawing/2014/main" id="{2D833657-1B6D-D2E6-2D40-0A3B2A9816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685" b="19196"/>
          <a:stretch/>
        </p:blipFill>
        <p:spPr>
          <a:xfrm>
            <a:off x="-75087" y="0"/>
            <a:ext cx="12267088" cy="6858000"/>
          </a:xfrm>
          <a:prstGeom prst="rect">
            <a:avLst/>
          </a:prstGeom>
        </p:spPr>
      </p:pic>
      <p:sp>
        <p:nvSpPr>
          <p:cNvPr id="34" name="Retângulo 33">
            <a:extLst>
              <a:ext uri="{FF2B5EF4-FFF2-40B4-BE49-F238E27FC236}">
                <a16:creationId xmlns:a16="http://schemas.microsoft.com/office/drawing/2014/main" id="{09518F95-2449-DF51-BC2A-FC3FD98F7C98}"/>
              </a:ext>
            </a:extLst>
          </p:cNvPr>
          <p:cNvSpPr/>
          <p:nvPr/>
        </p:nvSpPr>
        <p:spPr>
          <a:xfrm>
            <a:off x="-225083" y="-154745"/>
            <a:ext cx="12417083" cy="701274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>
                <a:lumMod val="75000"/>
                <a:alpha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3039447-CA00-7385-5A59-2517165011C7}"/>
              </a:ext>
            </a:extLst>
          </p:cNvPr>
          <p:cNvSpPr txBox="1"/>
          <p:nvPr/>
        </p:nvSpPr>
        <p:spPr>
          <a:xfrm>
            <a:off x="1073789" y="1651891"/>
            <a:ext cx="48657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kira Expanded" panose="02000800000000000000" pitchFamily="50" charset="0"/>
              </a:rPr>
              <a:t> </a:t>
            </a:r>
            <a:r>
              <a:rPr lang="pt-BR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kira Expanded" panose="02000800000000000000" pitchFamily="50" charset="0"/>
              </a:rPr>
              <a:t>Makalu</a:t>
            </a:r>
            <a:endParaRPr lang="pt-B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kira Expanded" panose="02000800000000000000" pitchFamily="50" charset="0"/>
            </a:endParaRPr>
          </a:p>
        </p:txBody>
      </p:sp>
      <p:pic>
        <p:nvPicPr>
          <p:cNvPr id="30" name="Imagem 29">
            <a:extLst>
              <a:ext uri="{FF2B5EF4-FFF2-40B4-BE49-F238E27FC236}">
                <a16:creationId xmlns:a16="http://schemas.microsoft.com/office/drawing/2014/main" id="{9B847E78-4A72-0DDD-C3D1-B9AB2512A9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81" t="10967" r="43719" b="5699"/>
          <a:stretch/>
        </p:blipFill>
        <p:spPr>
          <a:xfrm>
            <a:off x="6819228" y="2469299"/>
            <a:ext cx="2280210" cy="3800350"/>
          </a:xfrm>
          <a:prstGeom prst="roundRect">
            <a:avLst/>
          </a:prstGeom>
        </p:spPr>
      </p:pic>
      <p:sp>
        <p:nvSpPr>
          <p:cNvPr id="36" name="CaixaDeTexto 35">
            <a:extLst>
              <a:ext uri="{FF2B5EF4-FFF2-40B4-BE49-F238E27FC236}">
                <a16:creationId xmlns:a16="http://schemas.microsoft.com/office/drawing/2014/main" id="{F86A501B-47FD-41A3-D825-F68751A70DEB}"/>
              </a:ext>
            </a:extLst>
          </p:cNvPr>
          <p:cNvSpPr txBox="1"/>
          <p:nvPr/>
        </p:nvSpPr>
        <p:spPr>
          <a:xfrm>
            <a:off x="1144211" y="2628031"/>
            <a:ext cx="6373694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kira Expanded" panose="02000800000000000000" pitchFamily="50" charset="0"/>
              </a:rPr>
              <a:t>   </a:t>
            </a:r>
            <a:r>
              <a:rPr lang="pt-BR" b="1" i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Makalu</a:t>
            </a:r>
            <a:r>
              <a:rPr lang="pt-BR" b="0" i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 é a quinta montanha mais alta do mundo, </a:t>
            </a:r>
          </a:p>
          <a:p>
            <a:r>
              <a:rPr lang="pt-BR" b="0" i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possuindo 8462 m de altitude. </a:t>
            </a:r>
          </a:p>
          <a:p>
            <a:r>
              <a:rPr lang="pt-BR" b="0" i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Está localizada a 22 km a leste do monta</a:t>
            </a:r>
            <a:r>
              <a:rPr lang="pt-B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 Everest</a:t>
            </a:r>
            <a:r>
              <a:rPr lang="pt-BR" b="0" i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. </a:t>
            </a:r>
          </a:p>
          <a:p>
            <a:r>
              <a:rPr lang="pt-BR" b="0" i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É um pico isolado cuja forma lembra </a:t>
            </a:r>
          </a:p>
          <a:p>
            <a:r>
              <a:rPr lang="pt-BR" b="0" i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uma pirâmide de quatro faces. </a:t>
            </a:r>
          </a:p>
          <a:p>
            <a:r>
              <a:rPr lang="pt-BR" b="0" i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Tem proeminência topográfica de 2378m </a:t>
            </a:r>
          </a:p>
          <a:p>
            <a:r>
              <a:rPr lang="pt-BR" b="0" i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e isolamento topográfico de 17,23 km.</a:t>
            </a:r>
          </a:p>
          <a:p>
            <a:r>
              <a:rPr lang="pt-BR" b="0" i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O Makalu é considerada uma das montanhas </a:t>
            </a:r>
          </a:p>
          <a:p>
            <a:r>
              <a:rPr lang="pt-BR" b="0" i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mais difíceis de se escalar em todo o mundo. </a:t>
            </a:r>
          </a:p>
          <a:p>
            <a:r>
              <a:rPr lang="pt-BR" b="0" i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A montanha é conhecida por suas subidas </a:t>
            </a:r>
          </a:p>
          <a:p>
            <a:r>
              <a:rPr lang="pt-BR" b="0" i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íngremes e seus cumes afiados.</a:t>
            </a:r>
          </a:p>
          <a:p>
            <a:pPr algn="just"/>
            <a:endParaRPr lang="pt-B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kira Expanded" panose="02000800000000000000" pitchFamily="50" charset="0"/>
            </a:endParaRPr>
          </a:p>
        </p:txBody>
      </p: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726CA268-900D-EC32-6813-7AA66820E0F2}"/>
              </a:ext>
            </a:extLst>
          </p:cNvPr>
          <p:cNvCxnSpPr>
            <a:cxnSpLocks/>
          </p:cNvCxnSpPr>
          <p:nvPr/>
        </p:nvCxnSpPr>
        <p:spPr>
          <a:xfrm>
            <a:off x="286545" y="914400"/>
            <a:ext cx="0" cy="4760843"/>
          </a:xfrm>
          <a:prstGeom prst="line">
            <a:avLst/>
          </a:prstGeom>
          <a:ln w="38100" cap="rnd">
            <a:solidFill>
              <a:schemeClr val="bg1">
                <a:alpha val="6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Elipse 53">
            <a:extLst>
              <a:ext uri="{FF2B5EF4-FFF2-40B4-BE49-F238E27FC236}">
                <a16:creationId xmlns:a16="http://schemas.microsoft.com/office/drawing/2014/main" id="{F014317D-5646-9D11-6EE3-0ECB04EAEA55}"/>
              </a:ext>
            </a:extLst>
          </p:cNvPr>
          <p:cNvSpPr/>
          <p:nvPr/>
        </p:nvSpPr>
        <p:spPr>
          <a:xfrm>
            <a:off x="221752" y="1522522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Elipse 38">
            <a:extLst>
              <a:ext uri="{FF2B5EF4-FFF2-40B4-BE49-F238E27FC236}">
                <a16:creationId xmlns:a16="http://schemas.microsoft.com/office/drawing/2014/main" id="{E998FA4C-9402-A324-F9D3-FCCBA0E64E14}"/>
              </a:ext>
            </a:extLst>
          </p:cNvPr>
          <p:cNvSpPr/>
          <p:nvPr/>
        </p:nvSpPr>
        <p:spPr>
          <a:xfrm>
            <a:off x="221754" y="3286041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Elipse 43">
            <a:extLst>
              <a:ext uri="{FF2B5EF4-FFF2-40B4-BE49-F238E27FC236}">
                <a16:creationId xmlns:a16="http://schemas.microsoft.com/office/drawing/2014/main" id="{098441F5-4E51-7BF4-27BE-B1B64C7A594A}"/>
              </a:ext>
            </a:extLst>
          </p:cNvPr>
          <p:cNvSpPr/>
          <p:nvPr/>
        </p:nvSpPr>
        <p:spPr>
          <a:xfrm>
            <a:off x="221754" y="4222211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Elipse 44">
            <a:extLst>
              <a:ext uri="{FF2B5EF4-FFF2-40B4-BE49-F238E27FC236}">
                <a16:creationId xmlns:a16="http://schemas.microsoft.com/office/drawing/2014/main" id="{3B5F73E2-DE95-41C2-AF77-CA8640461472}"/>
              </a:ext>
            </a:extLst>
          </p:cNvPr>
          <p:cNvSpPr/>
          <p:nvPr/>
        </p:nvSpPr>
        <p:spPr>
          <a:xfrm>
            <a:off x="221754" y="5013055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id="{7256FA26-CA31-B07A-D5E4-54E09291A17A}"/>
              </a:ext>
            </a:extLst>
          </p:cNvPr>
          <p:cNvSpPr/>
          <p:nvPr/>
        </p:nvSpPr>
        <p:spPr>
          <a:xfrm>
            <a:off x="221754" y="2349871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013B7287-E9CC-BB1E-1D8F-D5A8B13F860C}"/>
              </a:ext>
            </a:extLst>
          </p:cNvPr>
          <p:cNvSpPr/>
          <p:nvPr/>
        </p:nvSpPr>
        <p:spPr>
          <a:xfrm>
            <a:off x="135207" y="1426926"/>
            <a:ext cx="302673" cy="31049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1" name="Imagem 50">
            <a:extLst>
              <a:ext uri="{FF2B5EF4-FFF2-40B4-BE49-F238E27FC236}">
                <a16:creationId xmlns:a16="http://schemas.microsoft.com/office/drawing/2014/main" id="{1B50DF83-31FB-4A63-EED0-E1DA3C4802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96" r="29996"/>
          <a:stretch/>
        </p:blipFill>
        <p:spPr>
          <a:xfrm>
            <a:off x="9395612" y="3703864"/>
            <a:ext cx="1539470" cy="2565784"/>
          </a:xfrm>
          <a:prstGeom prst="roundRect">
            <a:avLst/>
          </a:prstGeom>
        </p:spPr>
      </p:pic>
      <p:pic>
        <p:nvPicPr>
          <p:cNvPr id="53" name="Imagem 52">
            <a:extLst>
              <a:ext uri="{FF2B5EF4-FFF2-40B4-BE49-F238E27FC236}">
                <a16:creationId xmlns:a16="http://schemas.microsoft.com/office/drawing/2014/main" id="{6B1930EC-35D3-6DE5-1C3D-E40D6434DAD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0" r="30000"/>
          <a:stretch/>
        </p:blipFill>
        <p:spPr>
          <a:xfrm>
            <a:off x="11231257" y="4325281"/>
            <a:ext cx="1166620" cy="1944367"/>
          </a:xfrm>
          <a:prstGeom prst="roundRect">
            <a:avLst/>
          </a:prstGeom>
        </p:spPr>
      </p:pic>
      <p:pic>
        <p:nvPicPr>
          <p:cNvPr id="55" name="Imagem 54">
            <a:extLst>
              <a:ext uri="{FF2B5EF4-FFF2-40B4-BE49-F238E27FC236}">
                <a16:creationId xmlns:a16="http://schemas.microsoft.com/office/drawing/2014/main" id="{27E2CAA9-FB60-CC6D-4EBF-44DD29A9116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84" r="40235"/>
          <a:stretch/>
        </p:blipFill>
        <p:spPr>
          <a:xfrm>
            <a:off x="12558512" y="4315339"/>
            <a:ext cx="1172586" cy="1954309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878566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>
            <a:extLst>
              <a:ext uri="{FF2B5EF4-FFF2-40B4-BE49-F238E27FC236}">
                <a16:creationId xmlns:a16="http://schemas.microsoft.com/office/drawing/2014/main" id="{D8280F57-369A-5A89-D495-ABD2446A32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368" y="-700688"/>
            <a:ext cx="12386643" cy="8259375"/>
          </a:xfrm>
          <a:prstGeom prst="rect">
            <a:avLst/>
          </a:prstGeom>
        </p:spPr>
      </p:pic>
      <p:sp>
        <p:nvSpPr>
          <p:cNvPr id="34" name="Retângulo 33">
            <a:extLst>
              <a:ext uri="{FF2B5EF4-FFF2-40B4-BE49-F238E27FC236}">
                <a16:creationId xmlns:a16="http://schemas.microsoft.com/office/drawing/2014/main" id="{09518F95-2449-DF51-BC2A-FC3FD98F7C98}"/>
              </a:ext>
            </a:extLst>
          </p:cNvPr>
          <p:cNvSpPr/>
          <p:nvPr/>
        </p:nvSpPr>
        <p:spPr>
          <a:xfrm>
            <a:off x="-511628" y="-211552"/>
            <a:ext cx="12928179" cy="729229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>
                <a:lumMod val="75000"/>
                <a:alpha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3039447-CA00-7385-5A59-2517165011C7}"/>
              </a:ext>
            </a:extLst>
          </p:cNvPr>
          <p:cNvSpPr txBox="1"/>
          <p:nvPr/>
        </p:nvSpPr>
        <p:spPr>
          <a:xfrm>
            <a:off x="2649394" y="1561230"/>
            <a:ext cx="17145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kira Expanded" panose="02000800000000000000" pitchFamily="50" charset="0"/>
              </a:rPr>
              <a:t>K2</a:t>
            </a:r>
            <a:endParaRPr lang="pt-B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kira Expanded" panose="02000800000000000000" pitchFamily="50" charset="0"/>
            </a:endParaRP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F86A501B-47FD-41A3-D825-F68751A70DEB}"/>
              </a:ext>
            </a:extLst>
          </p:cNvPr>
          <p:cNvSpPr txBox="1"/>
          <p:nvPr/>
        </p:nvSpPr>
        <p:spPr>
          <a:xfrm>
            <a:off x="1012187" y="2576893"/>
            <a:ext cx="498899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0" i="0" dirty="0">
                <a:solidFill>
                  <a:schemeClr val="bg1"/>
                </a:solidFill>
                <a:effectLst/>
                <a:latin typeface="Raleway ExtraLight" pitchFamily="2" charset="0"/>
              </a:rPr>
              <a:t>       O </a:t>
            </a:r>
            <a:r>
              <a:rPr lang="pt-BR" b="1" i="0" dirty="0">
                <a:solidFill>
                  <a:schemeClr val="bg1"/>
                </a:solidFill>
                <a:effectLst/>
                <a:latin typeface="Raleway ExtraLight" pitchFamily="2" charset="0"/>
              </a:rPr>
              <a:t>K</a:t>
            </a:r>
            <a:r>
              <a:rPr lang="pt-BR" b="1" dirty="0">
                <a:solidFill>
                  <a:schemeClr val="bg1"/>
                </a:solidFill>
                <a:latin typeface="Raleway ExtraLight" pitchFamily="2" charset="0"/>
              </a:rPr>
              <a:t>2</a:t>
            </a:r>
            <a:r>
              <a:rPr lang="pt-BR" b="0" i="0" dirty="0">
                <a:solidFill>
                  <a:schemeClr val="bg1"/>
                </a:solidFill>
                <a:effectLst/>
                <a:latin typeface="Raleway ExtraLight" pitchFamily="2" charset="0"/>
              </a:rPr>
              <a:t> é a </a:t>
            </a:r>
            <a:r>
              <a:rPr lang="pt-BR" b="0" i="0" strike="noStrike" dirty="0">
                <a:solidFill>
                  <a:schemeClr val="bg1"/>
                </a:solidFill>
                <a:effectLst/>
                <a:latin typeface="Raleway ExtraLight" pitchFamily="2" charset="0"/>
              </a:rPr>
              <a:t>segunda montanha mais alta</a:t>
            </a:r>
            <a:r>
              <a:rPr lang="pt-BR" b="0" i="0" dirty="0">
                <a:solidFill>
                  <a:schemeClr val="bg1"/>
                </a:solidFill>
                <a:effectLst/>
                <a:latin typeface="Raleway ExtraLight" pitchFamily="2" charset="0"/>
              </a:rPr>
              <a:t> do mundo, depois do </a:t>
            </a:r>
            <a:r>
              <a:rPr lang="pt-BR" b="0" i="0" strike="noStrike" dirty="0">
                <a:solidFill>
                  <a:schemeClr val="bg1"/>
                </a:solidFill>
                <a:effectLst/>
                <a:latin typeface="Raleway ExtraLight" pitchFamily="2" charset="0"/>
              </a:rPr>
              <a:t>Monte Everest</a:t>
            </a:r>
            <a:r>
              <a:rPr lang="pt-BR" b="0" i="0" dirty="0">
                <a:solidFill>
                  <a:schemeClr val="bg1"/>
                </a:solidFill>
                <a:effectLst/>
                <a:latin typeface="Raleway ExtraLight" pitchFamily="2" charset="0"/>
              </a:rPr>
              <a:t>, a 8614 metros de </a:t>
            </a:r>
            <a:r>
              <a:rPr lang="pt-BR" b="0" i="0" strike="noStrike" dirty="0">
                <a:solidFill>
                  <a:schemeClr val="bg1"/>
                </a:solidFill>
                <a:effectLst/>
                <a:latin typeface="Raleway ExtraLight" pitchFamily="2" charset="0"/>
              </a:rPr>
              <a:t>altitude</a:t>
            </a:r>
            <a:r>
              <a:rPr lang="pt-BR" b="0" i="0" dirty="0">
                <a:solidFill>
                  <a:schemeClr val="bg1"/>
                </a:solidFill>
                <a:effectLst/>
                <a:latin typeface="Raleway ExtraLight" pitchFamily="2" charset="0"/>
              </a:rPr>
              <a:t>. Tem proeminência de 4020 metros, e </a:t>
            </a:r>
            <a:r>
              <a:rPr lang="pt-BR" b="0" i="0" strike="noStrike" dirty="0">
                <a:solidFill>
                  <a:schemeClr val="bg1"/>
                </a:solidFill>
                <a:effectLst/>
                <a:latin typeface="Raleway ExtraLight" pitchFamily="2" charset="0"/>
              </a:rPr>
              <a:t>isolamento topográfico</a:t>
            </a:r>
            <a:r>
              <a:rPr lang="pt-BR" b="0" i="0" dirty="0">
                <a:solidFill>
                  <a:schemeClr val="bg1"/>
                </a:solidFill>
                <a:effectLst/>
                <a:latin typeface="Raleway ExtraLight" pitchFamily="2" charset="0"/>
              </a:rPr>
              <a:t> de 1315,59 km. Está localizado na </a:t>
            </a:r>
            <a:r>
              <a:rPr lang="pt-BR" b="0" i="0" strike="noStrike" dirty="0">
                <a:solidFill>
                  <a:schemeClr val="bg1"/>
                </a:solidFill>
                <a:effectLst/>
                <a:latin typeface="Raleway ExtraLight" pitchFamily="2" charset="0"/>
              </a:rPr>
              <a:t>fronteira China-Paquistão</a:t>
            </a:r>
            <a:r>
              <a:rPr lang="pt-BR" b="0" i="0" dirty="0">
                <a:solidFill>
                  <a:schemeClr val="bg1"/>
                </a:solidFill>
                <a:effectLst/>
                <a:latin typeface="Raleway ExtraLight" pitchFamily="2" charset="0"/>
              </a:rPr>
              <a:t> entre </a:t>
            </a:r>
            <a:r>
              <a:rPr lang="pt-BR" b="0" i="0" strike="noStrike" dirty="0">
                <a:solidFill>
                  <a:schemeClr val="bg1"/>
                </a:solidFill>
                <a:effectLst/>
                <a:latin typeface="Raleway ExtraLight" pitchFamily="2" charset="0"/>
              </a:rPr>
              <a:t>Baltistão</a:t>
            </a:r>
            <a:r>
              <a:rPr lang="pt-BR" b="0" i="0" dirty="0">
                <a:solidFill>
                  <a:schemeClr val="bg1"/>
                </a:solidFill>
                <a:effectLst/>
                <a:latin typeface="Raleway ExtraLight" pitchFamily="2" charset="0"/>
              </a:rPr>
              <a:t>, na região de </a:t>
            </a:r>
            <a:r>
              <a:rPr lang="pt-BR" b="0" i="0" strike="noStrike" dirty="0">
                <a:solidFill>
                  <a:schemeClr val="bg1"/>
                </a:solidFill>
                <a:effectLst/>
                <a:latin typeface="Raleway ExtraLight" pitchFamily="2" charset="0"/>
              </a:rPr>
              <a:t>Guilguite-Baltistão</a:t>
            </a:r>
            <a:r>
              <a:rPr lang="pt-BR" b="0" i="0" dirty="0">
                <a:solidFill>
                  <a:schemeClr val="bg1"/>
                </a:solidFill>
                <a:effectLst/>
                <a:latin typeface="Raleway ExtraLight" pitchFamily="2" charset="0"/>
              </a:rPr>
              <a:t> do norte do </a:t>
            </a:r>
            <a:r>
              <a:rPr lang="pt-BR" b="0" i="0" strike="noStrike" dirty="0">
                <a:solidFill>
                  <a:schemeClr val="bg1"/>
                </a:solidFill>
                <a:effectLst/>
                <a:latin typeface="Raleway ExtraLight" pitchFamily="2" charset="0"/>
              </a:rPr>
              <a:t>Paquistão</a:t>
            </a:r>
            <a:r>
              <a:rPr lang="pt-BR" b="0" i="0" dirty="0">
                <a:solidFill>
                  <a:schemeClr val="bg1"/>
                </a:solidFill>
                <a:effectLst/>
                <a:latin typeface="Raleway ExtraLight" pitchFamily="2" charset="0"/>
              </a:rPr>
              <a:t>, e o </a:t>
            </a:r>
            <a:r>
              <a:rPr lang="pt-BR" b="0" i="0" strike="noStrike" dirty="0">
                <a:solidFill>
                  <a:schemeClr val="bg1"/>
                </a:solidFill>
                <a:effectLst/>
                <a:latin typeface="Raleway ExtraLight" pitchFamily="2" charset="0"/>
              </a:rPr>
              <a:t>Condado</a:t>
            </a:r>
            <a:r>
              <a:rPr lang="pt-BR" b="0" i="0" strike="noStrike" dirty="0">
                <a:solidFill>
                  <a:srgbClr val="0563C1"/>
                </a:solidFill>
                <a:effectLst/>
                <a:latin typeface="Raleway ExtraLight" pitchFamily="2" charset="0"/>
              </a:rPr>
              <a:t> </a:t>
            </a:r>
            <a:r>
              <a:rPr lang="pt-BR" b="0" i="0" strike="noStrike" dirty="0">
                <a:solidFill>
                  <a:schemeClr val="bg1"/>
                </a:solidFill>
                <a:effectLst/>
                <a:latin typeface="Raleway ExtraLight" pitchFamily="2" charset="0"/>
              </a:rPr>
              <a:t>Autônomo</a:t>
            </a:r>
            <a:r>
              <a:rPr lang="pt-BR" b="0" i="0" strike="noStrike" dirty="0">
                <a:solidFill>
                  <a:srgbClr val="0563C1"/>
                </a:solidFill>
                <a:effectLst/>
                <a:latin typeface="Raleway ExtraLight" pitchFamily="2" charset="0"/>
              </a:rPr>
              <a:t> </a:t>
            </a:r>
            <a:r>
              <a:rPr lang="pt-BR" b="0" i="0" strike="noStrike" dirty="0">
                <a:solidFill>
                  <a:schemeClr val="bg1"/>
                </a:solidFill>
                <a:effectLst/>
                <a:latin typeface="Raleway ExtraLight" pitchFamily="2" charset="0"/>
              </a:rPr>
              <a:t>Tashkurgan</a:t>
            </a:r>
            <a:r>
              <a:rPr lang="pt-BR" b="0" i="0" dirty="0">
                <a:solidFill>
                  <a:schemeClr val="bg1"/>
                </a:solidFill>
                <a:effectLst/>
                <a:latin typeface="Raleway ExtraLight" pitchFamily="2" charset="0"/>
              </a:rPr>
              <a:t> em </a:t>
            </a:r>
            <a:r>
              <a:rPr lang="pt-BR" b="0" i="0" strike="noStrike" dirty="0">
                <a:solidFill>
                  <a:schemeClr val="bg1"/>
                </a:solidFill>
                <a:effectLst/>
                <a:latin typeface="Raleway ExtraLight" pitchFamily="2" charset="0"/>
              </a:rPr>
              <a:t>Sinquião</a:t>
            </a:r>
            <a:r>
              <a:rPr lang="pt-BR" b="0" i="0" dirty="0">
                <a:solidFill>
                  <a:schemeClr val="bg1"/>
                </a:solidFill>
                <a:effectLst/>
                <a:latin typeface="Raleway ExtraLight" pitchFamily="2" charset="0"/>
              </a:rPr>
              <a:t>, </a:t>
            </a:r>
            <a:r>
              <a:rPr lang="pt-BR" b="0" i="0" strike="noStrike" dirty="0">
                <a:solidFill>
                  <a:schemeClr val="bg1"/>
                </a:solidFill>
                <a:effectLst/>
                <a:latin typeface="Raleway ExtraLight" pitchFamily="2" charset="0"/>
              </a:rPr>
              <a:t>China</a:t>
            </a:r>
            <a:r>
              <a:rPr lang="pt-BR" b="0" i="0" dirty="0">
                <a:solidFill>
                  <a:schemeClr val="bg1"/>
                </a:solidFill>
                <a:effectLst/>
                <a:latin typeface="Raleway ExtraLight" pitchFamily="2" charset="0"/>
              </a:rPr>
              <a:t>. O K2 é o ponto mais alto da cordilheira de </a:t>
            </a:r>
            <a:r>
              <a:rPr lang="pt-BR" b="0" i="0" strike="noStrike" dirty="0">
                <a:solidFill>
                  <a:schemeClr val="bg1"/>
                </a:solidFill>
                <a:effectLst/>
                <a:latin typeface="Raleway ExtraLight" pitchFamily="2" charset="0"/>
              </a:rPr>
              <a:t>Caracórum</a:t>
            </a:r>
            <a:r>
              <a:rPr lang="pt-BR" b="0" i="0" dirty="0">
                <a:solidFill>
                  <a:schemeClr val="bg1"/>
                </a:solidFill>
                <a:effectLst/>
                <a:latin typeface="Raleway ExtraLight" pitchFamily="2" charset="0"/>
              </a:rPr>
              <a:t> e o ponto mais alto no Paquistão e de Sinquião</a:t>
            </a:r>
            <a:r>
              <a:rPr lang="pt-BR" b="0" i="0" dirty="0">
                <a:solidFill>
                  <a:srgbClr val="202122"/>
                </a:solidFill>
                <a:effectLst/>
                <a:latin typeface="Raleway ExtraLight" pitchFamily="2" charset="0"/>
              </a:rPr>
              <a:t>.</a:t>
            </a:r>
            <a:endParaRPr lang="pt-B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 ExtraLight" pitchFamily="2" charset="0"/>
            </a:endParaRPr>
          </a:p>
        </p:txBody>
      </p: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726CA268-900D-EC32-6813-7AA66820E0F2}"/>
              </a:ext>
            </a:extLst>
          </p:cNvPr>
          <p:cNvCxnSpPr>
            <a:cxnSpLocks/>
          </p:cNvCxnSpPr>
          <p:nvPr/>
        </p:nvCxnSpPr>
        <p:spPr>
          <a:xfrm>
            <a:off x="286545" y="914400"/>
            <a:ext cx="0" cy="4760843"/>
          </a:xfrm>
          <a:prstGeom prst="line">
            <a:avLst/>
          </a:prstGeom>
          <a:ln w="38100" cap="rnd">
            <a:solidFill>
              <a:schemeClr val="bg1">
                <a:alpha val="6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Elipse 38">
            <a:extLst>
              <a:ext uri="{FF2B5EF4-FFF2-40B4-BE49-F238E27FC236}">
                <a16:creationId xmlns:a16="http://schemas.microsoft.com/office/drawing/2014/main" id="{E998FA4C-9402-A324-F9D3-FCCBA0E64E14}"/>
              </a:ext>
            </a:extLst>
          </p:cNvPr>
          <p:cNvSpPr/>
          <p:nvPr/>
        </p:nvSpPr>
        <p:spPr>
          <a:xfrm>
            <a:off x="221754" y="3286041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Elipse 43">
            <a:extLst>
              <a:ext uri="{FF2B5EF4-FFF2-40B4-BE49-F238E27FC236}">
                <a16:creationId xmlns:a16="http://schemas.microsoft.com/office/drawing/2014/main" id="{098441F5-4E51-7BF4-27BE-B1B64C7A594A}"/>
              </a:ext>
            </a:extLst>
          </p:cNvPr>
          <p:cNvSpPr/>
          <p:nvPr/>
        </p:nvSpPr>
        <p:spPr>
          <a:xfrm>
            <a:off x="221754" y="4222211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D30328FF-88CA-D789-5E27-13C37AB0B603}"/>
              </a:ext>
            </a:extLst>
          </p:cNvPr>
          <p:cNvSpPr/>
          <p:nvPr/>
        </p:nvSpPr>
        <p:spPr>
          <a:xfrm>
            <a:off x="218474" y="2298884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Elipse 44">
            <a:extLst>
              <a:ext uri="{FF2B5EF4-FFF2-40B4-BE49-F238E27FC236}">
                <a16:creationId xmlns:a16="http://schemas.microsoft.com/office/drawing/2014/main" id="{3B5F73E2-DE95-41C2-AF77-CA8640461472}"/>
              </a:ext>
            </a:extLst>
          </p:cNvPr>
          <p:cNvSpPr/>
          <p:nvPr/>
        </p:nvSpPr>
        <p:spPr>
          <a:xfrm>
            <a:off x="221754" y="5013055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id="{7256FA26-CA31-B07A-D5E4-54E09291A17A}"/>
              </a:ext>
            </a:extLst>
          </p:cNvPr>
          <p:cNvSpPr/>
          <p:nvPr/>
        </p:nvSpPr>
        <p:spPr>
          <a:xfrm>
            <a:off x="221754" y="2349871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013B7287-E9CC-BB1E-1D8F-D5A8B13F860C}"/>
              </a:ext>
            </a:extLst>
          </p:cNvPr>
          <p:cNvSpPr/>
          <p:nvPr/>
        </p:nvSpPr>
        <p:spPr>
          <a:xfrm>
            <a:off x="135207" y="2196138"/>
            <a:ext cx="302673" cy="31049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2BE64126-0D81-0901-8BF1-0CC532D88E17}"/>
              </a:ext>
            </a:extLst>
          </p:cNvPr>
          <p:cNvSpPr/>
          <p:nvPr/>
        </p:nvSpPr>
        <p:spPr>
          <a:xfrm>
            <a:off x="221752" y="1532196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F585D38A-8F50-64B8-A2F3-45203F17B5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81" t="10967" r="43719" b="5699"/>
          <a:stretch/>
        </p:blipFill>
        <p:spPr>
          <a:xfrm>
            <a:off x="6226144" y="5486400"/>
            <a:ext cx="561389" cy="935648"/>
          </a:xfrm>
          <a:prstGeom prst="roundRect">
            <a:avLst/>
          </a:prstGeom>
          <a:solidFill>
            <a:schemeClr val="tx1"/>
          </a:solidFill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EE7DB14A-59EB-CA5D-A6AB-2AC25B4069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96" r="29996"/>
          <a:stretch/>
        </p:blipFill>
        <p:spPr>
          <a:xfrm>
            <a:off x="6979379" y="2608776"/>
            <a:ext cx="2287962" cy="3813272"/>
          </a:xfrm>
          <a:prstGeom prst="roundRect">
            <a:avLst/>
          </a:prstGeom>
          <a:solidFill>
            <a:schemeClr val="tx1"/>
          </a:solidFill>
        </p:spPr>
      </p:pic>
      <p:pic>
        <p:nvPicPr>
          <p:cNvPr id="53" name="Imagem 52">
            <a:extLst>
              <a:ext uri="{FF2B5EF4-FFF2-40B4-BE49-F238E27FC236}">
                <a16:creationId xmlns:a16="http://schemas.microsoft.com/office/drawing/2014/main" id="{6B1930EC-35D3-6DE5-1C3D-E40D6434DAD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0" r="30000"/>
          <a:stretch/>
        </p:blipFill>
        <p:spPr>
          <a:xfrm>
            <a:off x="9395612" y="3703864"/>
            <a:ext cx="1539470" cy="2565784"/>
          </a:xfrm>
          <a:prstGeom prst="round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3F91774A-7C8D-ACA5-3DF1-ADD2CC6C00A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84" r="40235"/>
          <a:stretch/>
        </p:blipFill>
        <p:spPr>
          <a:xfrm>
            <a:off x="11243965" y="4286895"/>
            <a:ext cx="1172586" cy="1954309"/>
          </a:xfrm>
          <a:prstGeom prst="round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85D2A3FE-2405-2A8E-0E7D-F00A305C85F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23" r="29923"/>
          <a:stretch/>
        </p:blipFill>
        <p:spPr>
          <a:xfrm>
            <a:off x="12608397" y="4297446"/>
            <a:ext cx="1172586" cy="1954309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38539141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68D66FED-E6E6-0585-51C1-1FAF919594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306"/>
          <a:stretch/>
        </p:blipFill>
        <p:spPr>
          <a:xfrm>
            <a:off x="-2983" y="-31715"/>
            <a:ext cx="12059775" cy="6889715"/>
          </a:xfrm>
          <a:prstGeom prst="rect">
            <a:avLst/>
          </a:prstGeom>
        </p:spPr>
      </p:pic>
      <p:sp>
        <p:nvSpPr>
          <p:cNvPr id="34" name="Retângulo 33">
            <a:extLst>
              <a:ext uri="{FF2B5EF4-FFF2-40B4-BE49-F238E27FC236}">
                <a16:creationId xmlns:a16="http://schemas.microsoft.com/office/drawing/2014/main" id="{09518F95-2449-DF51-BC2A-FC3FD98F7C98}"/>
              </a:ext>
            </a:extLst>
          </p:cNvPr>
          <p:cNvSpPr/>
          <p:nvPr/>
        </p:nvSpPr>
        <p:spPr>
          <a:xfrm>
            <a:off x="-228084" y="-154745"/>
            <a:ext cx="12417083" cy="701274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>
                <a:lumMod val="75000"/>
                <a:alpha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3039447-CA00-7385-5A59-2517165011C7}"/>
              </a:ext>
            </a:extLst>
          </p:cNvPr>
          <p:cNvSpPr txBox="1"/>
          <p:nvPr/>
        </p:nvSpPr>
        <p:spPr>
          <a:xfrm>
            <a:off x="835894" y="1948069"/>
            <a:ext cx="5498774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kira Expanded" panose="02000800000000000000" pitchFamily="50" charset="0"/>
              </a:rPr>
              <a:t>Monte Fuji</a:t>
            </a:r>
            <a:endParaRPr lang="pt-B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kira Expanded" panose="02000800000000000000" pitchFamily="50" charset="0"/>
            </a:endParaRP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F86A501B-47FD-41A3-D825-F68751A70DEB}"/>
              </a:ext>
            </a:extLst>
          </p:cNvPr>
          <p:cNvSpPr txBox="1"/>
          <p:nvPr/>
        </p:nvSpPr>
        <p:spPr>
          <a:xfrm>
            <a:off x="709391" y="2895655"/>
            <a:ext cx="5751780" cy="224676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latin typeface="Raleway ExtraLight" pitchFamily="2" charset="0"/>
              </a:rPr>
              <a:t>      O monte Fuji é a mais alta montanha da ilha de Honshu e de todo o arquipélago japonês. É um vulcão ativo, porém de baixo risco de erupção. O monte Fuji localiza-se a oeste de Tóquio próximo da costa do oceano Pacífico da ilha de Honshu, na fronteira entre as províncias de Shizuoka e de </a:t>
            </a:r>
            <a:r>
              <a:rPr lang="pt-BR" sz="2000" dirty="0" err="1">
                <a:solidFill>
                  <a:schemeClr val="bg1"/>
                </a:solidFill>
                <a:latin typeface="Raleway ExtraLight" pitchFamily="2" charset="0"/>
              </a:rPr>
              <a:t>Yamanashi</a:t>
            </a:r>
            <a:r>
              <a:rPr lang="pt-BR" sz="2000" dirty="0">
                <a:solidFill>
                  <a:schemeClr val="bg1"/>
                </a:solidFill>
                <a:latin typeface="Raleway ExtraLight" pitchFamily="2" charset="0"/>
              </a:rPr>
              <a:t>.</a:t>
            </a:r>
            <a:endParaRPr lang="pt-B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 ExtraLight" pitchFamily="2" charset="0"/>
            </a:endParaRPr>
          </a:p>
        </p:txBody>
      </p: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726CA268-900D-EC32-6813-7AA66820E0F2}"/>
              </a:ext>
            </a:extLst>
          </p:cNvPr>
          <p:cNvCxnSpPr>
            <a:cxnSpLocks/>
          </p:cNvCxnSpPr>
          <p:nvPr/>
        </p:nvCxnSpPr>
        <p:spPr>
          <a:xfrm>
            <a:off x="286545" y="914400"/>
            <a:ext cx="0" cy="4760843"/>
          </a:xfrm>
          <a:prstGeom prst="line">
            <a:avLst/>
          </a:prstGeom>
          <a:ln w="38100" cap="rnd">
            <a:solidFill>
              <a:schemeClr val="bg1">
                <a:alpha val="6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Elipse 38">
            <a:extLst>
              <a:ext uri="{FF2B5EF4-FFF2-40B4-BE49-F238E27FC236}">
                <a16:creationId xmlns:a16="http://schemas.microsoft.com/office/drawing/2014/main" id="{E998FA4C-9402-A324-F9D3-FCCBA0E64E14}"/>
              </a:ext>
            </a:extLst>
          </p:cNvPr>
          <p:cNvSpPr/>
          <p:nvPr/>
        </p:nvSpPr>
        <p:spPr>
          <a:xfrm>
            <a:off x="221754" y="3286041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Elipse 43">
            <a:extLst>
              <a:ext uri="{FF2B5EF4-FFF2-40B4-BE49-F238E27FC236}">
                <a16:creationId xmlns:a16="http://schemas.microsoft.com/office/drawing/2014/main" id="{098441F5-4E51-7BF4-27BE-B1B64C7A594A}"/>
              </a:ext>
            </a:extLst>
          </p:cNvPr>
          <p:cNvSpPr/>
          <p:nvPr/>
        </p:nvSpPr>
        <p:spPr>
          <a:xfrm>
            <a:off x="221754" y="4222211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Elipse 44">
            <a:extLst>
              <a:ext uri="{FF2B5EF4-FFF2-40B4-BE49-F238E27FC236}">
                <a16:creationId xmlns:a16="http://schemas.microsoft.com/office/drawing/2014/main" id="{3B5F73E2-DE95-41C2-AF77-CA8640461472}"/>
              </a:ext>
            </a:extLst>
          </p:cNvPr>
          <p:cNvSpPr/>
          <p:nvPr/>
        </p:nvSpPr>
        <p:spPr>
          <a:xfrm>
            <a:off x="221754" y="5013055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id="{7256FA26-CA31-B07A-D5E4-54E09291A17A}"/>
              </a:ext>
            </a:extLst>
          </p:cNvPr>
          <p:cNvSpPr/>
          <p:nvPr/>
        </p:nvSpPr>
        <p:spPr>
          <a:xfrm>
            <a:off x="221754" y="2349871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013B7287-E9CC-BB1E-1D8F-D5A8B13F860C}"/>
              </a:ext>
            </a:extLst>
          </p:cNvPr>
          <p:cNvSpPr/>
          <p:nvPr/>
        </p:nvSpPr>
        <p:spPr>
          <a:xfrm>
            <a:off x="135208" y="3195476"/>
            <a:ext cx="302673" cy="31049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2BE64126-0D81-0901-8BF1-0CC532D88E17}"/>
              </a:ext>
            </a:extLst>
          </p:cNvPr>
          <p:cNvSpPr/>
          <p:nvPr/>
        </p:nvSpPr>
        <p:spPr>
          <a:xfrm>
            <a:off x="221752" y="1532196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1" name="Imagem 50">
            <a:extLst>
              <a:ext uri="{FF2B5EF4-FFF2-40B4-BE49-F238E27FC236}">
                <a16:creationId xmlns:a16="http://schemas.microsoft.com/office/drawing/2014/main" id="{1B50DF83-31FB-4A63-EED0-E1DA3C4802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96" r="29996"/>
          <a:stretch/>
        </p:blipFill>
        <p:spPr>
          <a:xfrm>
            <a:off x="6125631" y="5314793"/>
            <a:ext cx="561389" cy="935648"/>
          </a:xfrm>
          <a:prstGeom prst="roundRect">
            <a:avLst/>
          </a:prstGeom>
          <a:solidFill>
            <a:schemeClr val="tx1"/>
          </a:solidFill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3F91774A-7C8D-ACA5-3DF1-ADD2CC6C00A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84" r="40235"/>
          <a:stretch/>
        </p:blipFill>
        <p:spPr>
          <a:xfrm>
            <a:off x="9384238" y="3703864"/>
            <a:ext cx="1553547" cy="2589244"/>
          </a:xfrm>
          <a:prstGeom prst="round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E7FDA3A0-8761-4153-1DA6-8FB466C73A8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23" r="29923"/>
          <a:stretch/>
        </p:blipFill>
        <p:spPr>
          <a:xfrm>
            <a:off x="11223505" y="4321587"/>
            <a:ext cx="1172586" cy="1954309"/>
          </a:xfrm>
          <a:prstGeom prst="round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BCDCADD-21B9-6879-A926-64A58BB488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0" r="30000"/>
          <a:stretch/>
        </p:blipFill>
        <p:spPr>
          <a:xfrm>
            <a:off x="6819227" y="2437170"/>
            <a:ext cx="2287962" cy="3813271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38760302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036C9F27-0A07-EBE4-D7E1-5E4D4C43E6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" r="10394"/>
          <a:stretch/>
        </p:blipFill>
        <p:spPr>
          <a:xfrm>
            <a:off x="0" y="0"/>
            <a:ext cx="12417084" cy="6858000"/>
          </a:xfrm>
          <a:prstGeom prst="rect">
            <a:avLst/>
          </a:prstGeom>
        </p:spPr>
      </p:pic>
      <p:sp>
        <p:nvSpPr>
          <p:cNvPr id="34" name="Retângulo 33">
            <a:extLst>
              <a:ext uri="{FF2B5EF4-FFF2-40B4-BE49-F238E27FC236}">
                <a16:creationId xmlns:a16="http://schemas.microsoft.com/office/drawing/2014/main" id="{09518F95-2449-DF51-BC2A-FC3FD98F7C98}"/>
              </a:ext>
            </a:extLst>
          </p:cNvPr>
          <p:cNvSpPr/>
          <p:nvPr/>
        </p:nvSpPr>
        <p:spPr>
          <a:xfrm>
            <a:off x="-225083" y="-154745"/>
            <a:ext cx="12417083" cy="701274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>
                <a:lumMod val="75000"/>
                <a:alpha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3039447-CA00-7385-5A59-2517165011C7}"/>
              </a:ext>
            </a:extLst>
          </p:cNvPr>
          <p:cNvSpPr txBox="1"/>
          <p:nvPr/>
        </p:nvSpPr>
        <p:spPr>
          <a:xfrm>
            <a:off x="835893" y="2156074"/>
            <a:ext cx="562527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kira Expanded" panose="02000800000000000000" pitchFamily="50" charset="0"/>
              </a:rPr>
              <a:t>Monte Everest</a:t>
            </a:r>
            <a:endParaRPr lang="pt-BR" sz="10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kira Expanded" panose="02000800000000000000" pitchFamily="50" charset="0"/>
            </a:endParaRP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F86A501B-47FD-41A3-D825-F68751A70DEB}"/>
              </a:ext>
            </a:extLst>
          </p:cNvPr>
          <p:cNvSpPr txBox="1"/>
          <p:nvPr/>
        </p:nvSpPr>
        <p:spPr>
          <a:xfrm>
            <a:off x="772642" y="2932211"/>
            <a:ext cx="5751780" cy="255454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      O monte Everest ou, na sua forma portuguesa, Evereste, também conhecido no Nepal como </a:t>
            </a:r>
            <a:r>
              <a:rPr lang="pt-BR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Sagarmāthā</a:t>
            </a:r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, no Tibete como </a:t>
            </a:r>
            <a:r>
              <a:rPr lang="pt-BR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Chomolungma</a:t>
            </a:r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 e </a:t>
            </a:r>
            <a:r>
              <a:rPr lang="pt-BR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Zhūmùlǎngmǎ</a:t>
            </a:r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 </a:t>
            </a:r>
            <a:r>
              <a:rPr lang="pt-BR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Fēng</a:t>
            </a:r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 em chinês, é a montanha de maior altitude da Terra. Seu pico está a 8 848,86 metros acima do nível do mar, na </a:t>
            </a:r>
            <a:r>
              <a:rPr lang="pt-BR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subcordilheira</a:t>
            </a:r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 </a:t>
            </a:r>
            <a:r>
              <a:rPr lang="pt-BR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Mahalangur</a:t>
            </a:r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 </a:t>
            </a:r>
            <a:r>
              <a:rPr lang="pt-BR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Himal</a:t>
            </a:r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 dos Himalaias.</a:t>
            </a:r>
            <a:endParaRPr lang="pt-BR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 ExtraLight" pitchFamily="2" charset="0"/>
            </a:endParaRPr>
          </a:p>
        </p:txBody>
      </p: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726CA268-900D-EC32-6813-7AA66820E0F2}"/>
              </a:ext>
            </a:extLst>
          </p:cNvPr>
          <p:cNvCxnSpPr>
            <a:cxnSpLocks/>
          </p:cNvCxnSpPr>
          <p:nvPr/>
        </p:nvCxnSpPr>
        <p:spPr>
          <a:xfrm>
            <a:off x="286545" y="914400"/>
            <a:ext cx="0" cy="4760843"/>
          </a:xfrm>
          <a:prstGeom prst="line">
            <a:avLst/>
          </a:prstGeom>
          <a:ln w="38100" cap="rnd">
            <a:solidFill>
              <a:schemeClr val="bg1">
                <a:alpha val="6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Elipse 38">
            <a:extLst>
              <a:ext uri="{FF2B5EF4-FFF2-40B4-BE49-F238E27FC236}">
                <a16:creationId xmlns:a16="http://schemas.microsoft.com/office/drawing/2014/main" id="{E998FA4C-9402-A324-F9D3-FCCBA0E64E14}"/>
              </a:ext>
            </a:extLst>
          </p:cNvPr>
          <p:cNvSpPr/>
          <p:nvPr/>
        </p:nvSpPr>
        <p:spPr>
          <a:xfrm>
            <a:off x="221754" y="3286041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Elipse 43">
            <a:extLst>
              <a:ext uri="{FF2B5EF4-FFF2-40B4-BE49-F238E27FC236}">
                <a16:creationId xmlns:a16="http://schemas.microsoft.com/office/drawing/2014/main" id="{098441F5-4E51-7BF4-27BE-B1B64C7A594A}"/>
              </a:ext>
            </a:extLst>
          </p:cNvPr>
          <p:cNvSpPr/>
          <p:nvPr/>
        </p:nvSpPr>
        <p:spPr>
          <a:xfrm>
            <a:off x="221754" y="4222211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Elipse 44">
            <a:extLst>
              <a:ext uri="{FF2B5EF4-FFF2-40B4-BE49-F238E27FC236}">
                <a16:creationId xmlns:a16="http://schemas.microsoft.com/office/drawing/2014/main" id="{3B5F73E2-DE95-41C2-AF77-CA8640461472}"/>
              </a:ext>
            </a:extLst>
          </p:cNvPr>
          <p:cNvSpPr/>
          <p:nvPr/>
        </p:nvSpPr>
        <p:spPr>
          <a:xfrm>
            <a:off x="221754" y="5013055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id="{7256FA26-CA31-B07A-D5E4-54E09291A17A}"/>
              </a:ext>
            </a:extLst>
          </p:cNvPr>
          <p:cNvSpPr/>
          <p:nvPr/>
        </p:nvSpPr>
        <p:spPr>
          <a:xfrm>
            <a:off x="221754" y="2349871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013B7287-E9CC-BB1E-1D8F-D5A8B13F860C}"/>
              </a:ext>
            </a:extLst>
          </p:cNvPr>
          <p:cNvSpPr/>
          <p:nvPr/>
        </p:nvSpPr>
        <p:spPr>
          <a:xfrm>
            <a:off x="131927" y="4131646"/>
            <a:ext cx="302673" cy="31049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2BE64126-0D81-0901-8BF1-0CC532D88E17}"/>
              </a:ext>
            </a:extLst>
          </p:cNvPr>
          <p:cNvSpPr/>
          <p:nvPr/>
        </p:nvSpPr>
        <p:spPr>
          <a:xfrm>
            <a:off x="221752" y="1532196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7FDA3A0-8761-4153-1DA6-8FB466C73A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23" r="29923"/>
          <a:stretch/>
        </p:blipFill>
        <p:spPr>
          <a:xfrm>
            <a:off x="9384237" y="3661196"/>
            <a:ext cx="1579147" cy="2631911"/>
          </a:xfrm>
          <a:prstGeom prst="round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BCDCADD-21B9-6879-A926-64A58BB4888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0" r="30000"/>
          <a:stretch/>
        </p:blipFill>
        <p:spPr>
          <a:xfrm>
            <a:off x="6125632" y="5314793"/>
            <a:ext cx="561388" cy="935648"/>
          </a:xfrm>
          <a:prstGeom prst="round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3F91774A-7C8D-ACA5-3DF1-ADD2CC6C00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84" r="40235"/>
          <a:stretch/>
        </p:blipFill>
        <p:spPr>
          <a:xfrm>
            <a:off x="6809213" y="2428253"/>
            <a:ext cx="2297978" cy="3829962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34345837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FA5F5ED-F96F-02EF-6C59-100163A966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2541" y="-23301"/>
            <a:ext cx="12417082" cy="8309894"/>
          </a:xfrm>
          <a:prstGeom prst="rect">
            <a:avLst/>
          </a:prstGeom>
        </p:spPr>
      </p:pic>
      <p:sp>
        <p:nvSpPr>
          <p:cNvPr id="34" name="Retângulo 33">
            <a:extLst>
              <a:ext uri="{FF2B5EF4-FFF2-40B4-BE49-F238E27FC236}">
                <a16:creationId xmlns:a16="http://schemas.microsoft.com/office/drawing/2014/main" id="{09518F95-2449-DF51-BC2A-FC3FD98F7C98}"/>
              </a:ext>
            </a:extLst>
          </p:cNvPr>
          <p:cNvSpPr/>
          <p:nvPr/>
        </p:nvSpPr>
        <p:spPr>
          <a:xfrm>
            <a:off x="-225083" y="-154745"/>
            <a:ext cx="12417083" cy="701274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>
                <a:lumMod val="75000"/>
                <a:alpha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3039447-CA00-7385-5A59-2517165011C7}"/>
              </a:ext>
            </a:extLst>
          </p:cNvPr>
          <p:cNvSpPr txBox="1"/>
          <p:nvPr/>
        </p:nvSpPr>
        <p:spPr>
          <a:xfrm>
            <a:off x="1001731" y="2094519"/>
            <a:ext cx="5092296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kira Expanded" panose="02000800000000000000" pitchFamily="50" charset="0"/>
              </a:rPr>
              <a:t>Monte Fitz</a:t>
            </a:r>
            <a:endParaRPr lang="pt-BR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kira Expanded" panose="02000800000000000000" pitchFamily="50" charset="0"/>
            </a:endParaRP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F86A501B-47FD-41A3-D825-F68751A70DEB}"/>
              </a:ext>
            </a:extLst>
          </p:cNvPr>
          <p:cNvSpPr txBox="1"/>
          <p:nvPr/>
        </p:nvSpPr>
        <p:spPr>
          <a:xfrm>
            <a:off x="787649" y="2910681"/>
            <a:ext cx="5751780" cy="267765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O Monte Fitz Roy ou Cerro </a:t>
            </a:r>
            <a:r>
              <a:rPr lang="pt-BR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Chaltén</a:t>
            </a:r>
            <a:r>
              <a:rPr lang="pt-B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 é uma montanha localizada na fronteira do Chile com a Argentina na região da Patagônia. A localidade de El </a:t>
            </a:r>
            <a:r>
              <a:rPr lang="pt-BR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Chaltén</a:t>
            </a:r>
            <a:r>
              <a:rPr lang="pt-B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ExtraLight" pitchFamily="2" charset="0"/>
              </a:rPr>
              <a:t>, na província de Santa Cruz, é o melhor ponto para começar os trekkings até os mirantes no Monte.</a:t>
            </a:r>
            <a:endParaRPr lang="pt-BR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 ExtraLight" pitchFamily="2" charset="0"/>
            </a:endParaRPr>
          </a:p>
        </p:txBody>
      </p: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726CA268-900D-EC32-6813-7AA66820E0F2}"/>
              </a:ext>
            </a:extLst>
          </p:cNvPr>
          <p:cNvCxnSpPr>
            <a:cxnSpLocks/>
          </p:cNvCxnSpPr>
          <p:nvPr/>
        </p:nvCxnSpPr>
        <p:spPr>
          <a:xfrm>
            <a:off x="286545" y="914400"/>
            <a:ext cx="0" cy="4760843"/>
          </a:xfrm>
          <a:prstGeom prst="line">
            <a:avLst/>
          </a:prstGeom>
          <a:ln w="38100" cap="rnd">
            <a:solidFill>
              <a:schemeClr val="bg1">
                <a:alpha val="6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Elipse 38">
            <a:extLst>
              <a:ext uri="{FF2B5EF4-FFF2-40B4-BE49-F238E27FC236}">
                <a16:creationId xmlns:a16="http://schemas.microsoft.com/office/drawing/2014/main" id="{E998FA4C-9402-A324-F9D3-FCCBA0E64E14}"/>
              </a:ext>
            </a:extLst>
          </p:cNvPr>
          <p:cNvSpPr/>
          <p:nvPr/>
        </p:nvSpPr>
        <p:spPr>
          <a:xfrm>
            <a:off x="221754" y="3286041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Elipse 43">
            <a:extLst>
              <a:ext uri="{FF2B5EF4-FFF2-40B4-BE49-F238E27FC236}">
                <a16:creationId xmlns:a16="http://schemas.microsoft.com/office/drawing/2014/main" id="{098441F5-4E51-7BF4-27BE-B1B64C7A594A}"/>
              </a:ext>
            </a:extLst>
          </p:cNvPr>
          <p:cNvSpPr/>
          <p:nvPr/>
        </p:nvSpPr>
        <p:spPr>
          <a:xfrm>
            <a:off x="221754" y="4222211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Elipse 44">
            <a:extLst>
              <a:ext uri="{FF2B5EF4-FFF2-40B4-BE49-F238E27FC236}">
                <a16:creationId xmlns:a16="http://schemas.microsoft.com/office/drawing/2014/main" id="{3B5F73E2-DE95-41C2-AF77-CA8640461472}"/>
              </a:ext>
            </a:extLst>
          </p:cNvPr>
          <p:cNvSpPr/>
          <p:nvPr/>
        </p:nvSpPr>
        <p:spPr>
          <a:xfrm>
            <a:off x="221754" y="5013055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id="{7256FA26-CA31-B07A-D5E4-54E09291A17A}"/>
              </a:ext>
            </a:extLst>
          </p:cNvPr>
          <p:cNvSpPr/>
          <p:nvPr/>
        </p:nvSpPr>
        <p:spPr>
          <a:xfrm>
            <a:off x="221754" y="2349871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013B7287-E9CC-BB1E-1D8F-D5A8B13F860C}"/>
              </a:ext>
            </a:extLst>
          </p:cNvPr>
          <p:cNvSpPr/>
          <p:nvPr/>
        </p:nvSpPr>
        <p:spPr>
          <a:xfrm>
            <a:off x="135205" y="4922490"/>
            <a:ext cx="302673" cy="31049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2BE64126-0D81-0901-8BF1-0CC532D88E17}"/>
              </a:ext>
            </a:extLst>
          </p:cNvPr>
          <p:cNvSpPr/>
          <p:nvPr/>
        </p:nvSpPr>
        <p:spPr>
          <a:xfrm>
            <a:off x="221752" y="1532196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3F91774A-7C8D-ACA5-3DF1-ADD2CC6C00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84" r="40235"/>
          <a:stretch/>
        </p:blipFill>
        <p:spPr>
          <a:xfrm>
            <a:off x="6136014" y="5314793"/>
            <a:ext cx="573927" cy="956546"/>
          </a:xfrm>
          <a:prstGeom prst="round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E7FDA3A0-8761-4153-1DA6-8FB466C73A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23" r="29923"/>
          <a:stretch/>
        </p:blipFill>
        <p:spPr>
          <a:xfrm>
            <a:off x="6809213" y="2428253"/>
            <a:ext cx="2297978" cy="3829962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6991756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FA5F5ED-F96F-02EF-6C59-100163A966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2541" y="-23301"/>
            <a:ext cx="12417082" cy="8309894"/>
          </a:xfrm>
          <a:prstGeom prst="rect">
            <a:avLst/>
          </a:prstGeom>
        </p:spPr>
      </p:pic>
      <p:sp>
        <p:nvSpPr>
          <p:cNvPr id="34" name="Retângulo 33">
            <a:extLst>
              <a:ext uri="{FF2B5EF4-FFF2-40B4-BE49-F238E27FC236}">
                <a16:creationId xmlns:a16="http://schemas.microsoft.com/office/drawing/2014/main" id="{09518F95-2449-DF51-BC2A-FC3FD98F7C98}"/>
              </a:ext>
            </a:extLst>
          </p:cNvPr>
          <p:cNvSpPr/>
          <p:nvPr/>
        </p:nvSpPr>
        <p:spPr>
          <a:xfrm>
            <a:off x="-225083" y="-154745"/>
            <a:ext cx="12417083" cy="701274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>
                <a:lumMod val="75000"/>
                <a:alpha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726CA268-900D-EC32-6813-7AA66820E0F2}"/>
              </a:ext>
            </a:extLst>
          </p:cNvPr>
          <p:cNvCxnSpPr>
            <a:cxnSpLocks/>
            <a:stCxn id="39" idx="7"/>
            <a:endCxn id="39" idx="0"/>
          </p:cNvCxnSpPr>
          <p:nvPr/>
        </p:nvCxnSpPr>
        <p:spPr>
          <a:xfrm flipH="1" flipV="1">
            <a:off x="286545" y="3286041"/>
            <a:ext cx="45813" cy="18946"/>
          </a:xfrm>
          <a:prstGeom prst="line">
            <a:avLst/>
          </a:prstGeom>
          <a:ln w="38100" cap="rnd">
            <a:solidFill>
              <a:schemeClr val="bg1">
                <a:alpha val="6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Elipse 38">
            <a:extLst>
              <a:ext uri="{FF2B5EF4-FFF2-40B4-BE49-F238E27FC236}">
                <a16:creationId xmlns:a16="http://schemas.microsoft.com/office/drawing/2014/main" id="{E998FA4C-9402-A324-F9D3-FCCBA0E64E14}"/>
              </a:ext>
            </a:extLst>
          </p:cNvPr>
          <p:cNvSpPr/>
          <p:nvPr/>
        </p:nvSpPr>
        <p:spPr>
          <a:xfrm>
            <a:off x="221754" y="3286041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Elipse 43">
            <a:extLst>
              <a:ext uri="{FF2B5EF4-FFF2-40B4-BE49-F238E27FC236}">
                <a16:creationId xmlns:a16="http://schemas.microsoft.com/office/drawing/2014/main" id="{098441F5-4E51-7BF4-27BE-B1B64C7A594A}"/>
              </a:ext>
            </a:extLst>
          </p:cNvPr>
          <p:cNvSpPr/>
          <p:nvPr/>
        </p:nvSpPr>
        <p:spPr>
          <a:xfrm>
            <a:off x="233207" y="3295514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Elipse 44">
            <a:extLst>
              <a:ext uri="{FF2B5EF4-FFF2-40B4-BE49-F238E27FC236}">
                <a16:creationId xmlns:a16="http://schemas.microsoft.com/office/drawing/2014/main" id="{3B5F73E2-DE95-41C2-AF77-CA8640461472}"/>
              </a:ext>
            </a:extLst>
          </p:cNvPr>
          <p:cNvSpPr/>
          <p:nvPr/>
        </p:nvSpPr>
        <p:spPr>
          <a:xfrm>
            <a:off x="244660" y="3372103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id="{7256FA26-CA31-B07A-D5E4-54E09291A17A}"/>
              </a:ext>
            </a:extLst>
          </p:cNvPr>
          <p:cNvSpPr/>
          <p:nvPr/>
        </p:nvSpPr>
        <p:spPr>
          <a:xfrm>
            <a:off x="233207" y="3331611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2BE64126-0D81-0901-8BF1-0CC532D88E17}"/>
              </a:ext>
            </a:extLst>
          </p:cNvPr>
          <p:cNvSpPr/>
          <p:nvPr/>
        </p:nvSpPr>
        <p:spPr>
          <a:xfrm>
            <a:off x="244660" y="3308826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013B7287-E9CC-BB1E-1D8F-D5A8B13F860C}"/>
              </a:ext>
            </a:extLst>
          </p:cNvPr>
          <p:cNvSpPr/>
          <p:nvPr/>
        </p:nvSpPr>
        <p:spPr>
          <a:xfrm>
            <a:off x="135207" y="3241046"/>
            <a:ext cx="302673" cy="31049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90089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FA5F5ED-F96F-02EF-6C59-100163A966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2541" y="-23301"/>
            <a:ext cx="12417082" cy="8309894"/>
          </a:xfrm>
          <a:prstGeom prst="rect">
            <a:avLst/>
          </a:prstGeom>
        </p:spPr>
      </p:pic>
      <p:sp>
        <p:nvSpPr>
          <p:cNvPr id="34" name="Retângulo 33">
            <a:extLst>
              <a:ext uri="{FF2B5EF4-FFF2-40B4-BE49-F238E27FC236}">
                <a16:creationId xmlns:a16="http://schemas.microsoft.com/office/drawing/2014/main" id="{09518F95-2449-DF51-BC2A-FC3FD98F7C98}"/>
              </a:ext>
            </a:extLst>
          </p:cNvPr>
          <p:cNvSpPr/>
          <p:nvPr/>
        </p:nvSpPr>
        <p:spPr>
          <a:xfrm>
            <a:off x="-225083" y="-154745"/>
            <a:ext cx="12417083" cy="701274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>
                <a:lumMod val="75000"/>
                <a:alpha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726CA268-900D-EC32-6813-7AA66820E0F2}"/>
              </a:ext>
            </a:extLst>
          </p:cNvPr>
          <p:cNvCxnSpPr>
            <a:cxnSpLocks/>
            <a:stCxn id="39" idx="7"/>
            <a:endCxn id="39" idx="0"/>
          </p:cNvCxnSpPr>
          <p:nvPr/>
        </p:nvCxnSpPr>
        <p:spPr>
          <a:xfrm flipH="1" flipV="1">
            <a:off x="286545" y="3286041"/>
            <a:ext cx="45813" cy="18946"/>
          </a:xfrm>
          <a:prstGeom prst="line">
            <a:avLst/>
          </a:prstGeom>
          <a:ln w="38100" cap="rnd">
            <a:solidFill>
              <a:schemeClr val="bg1">
                <a:alpha val="6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Elipse 38">
            <a:extLst>
              <a:ext uri="{FF2B5EF4-FFF2-40B4-BE49-F238E27FC236}">
                <a16:creationId xmlns:a16="http://schemas.microsoft.com/office/drawing/2014/main" id="{E998FA4C-9402-A324-F9D3-FCCBA0E64E14}"/>
              </a:ext>
            </a:extLst>
          </p:cNvPr>
          <p:cNvSpPr/>
          <p:nvPr/>
        </p:nvSpPr>
        <p:spPr>
          <a:xfrm>
            <a:off x="221754" y="3286041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Elipse 43">
            <a:extLst>
              <a:ext uri="{FF2B5EF4-FFF2-40B4-BE49-F238E27FC236}">
                <a16:creationId xmlns:a16="http://schemas.microsoft.com/office/drawing/2014/main" id="{098441F5-4E51-7BF4-27BE-B1B64C7A594A}"/>
              </a:ext>
            </a:extLst>
          </p:cNvPr>
          <p:cNvSpPr/>
          <p:nvPr/>
        </p:nvSpPr>
        <p:spPr>
          <a:xfrm>
            <a:off x="233207" y="3295514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Elipse 44">
            <a:extLst>
              <a:ext uri="{FF2B5EF4-FFF2-40B4-BE49-F238E27FC236}">
                <a16:creationId xmlns:a16="http://schemas.microsoft.com/office/drawing/2014/main" id="{3B5F73E2-DE95-41C2-AF77-CA8640461472}"/>
              </a:ext>
            </a:extLst>
          </p:cNvPr>
          <p:cNvSpPr/>
          <p:nvPr/>
        </p:nvSpPr>
        <p:spPr>
          <a:xfrm>
            <a:off x="244660" y="3372103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id="{7256FA26-CA31-B07A-D5E4-54E09291A17A}"/>
              </a:ext>
            </a:extLst>
          </p:cNvPr>
          <p:cNvSpPr/>
          <p:nvPr/>
        </p:nvSpPr>
        <p:spPr>
          <a:xfrm>
            <a:off x="233207" y="3331611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2BE64126-0D81-0901-8BF1-0CC532D88E17}"/>
              </a:ext>
            </a:extLst>
          </p:cNvPr>
          <p:cNvSpPr/>
          <p:nvPr/>
        </p:nvSpPr>
        <p:spPr>
          <a:xfrm>
            <a:off x="244660" y="3308826"/>
            <a:ext cx="129581" cy="129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013B7287-E9CC-BB1E-1D8F-D5A8B13F860C}"/>
              </a:ext>
            </a:extLst>
          </p:cNvPr>
          <p:cNvSpPr/>
          <p:nvPr/>
        </p:nvSpPr>
        <p:spPr>
          <a:xfrm>
            <a:off x="-2457450" y="-3543300"/>
            <a:ext cx="20459700" cy="1457325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23218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350</Words>
  <Application>Microsoft Office PowerPoint</Application>
  <PresentationFormat>Widescreen</PresentationFormat>
  <Paragraphs>23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Akira Expanded</vt:lpstr>
      <vt:lpstr>Arial</vt:lpstr>
      <vt:lpstr>Calibri</vt:lpstr>
      <vt:lpstr>Calibri Light</vt:lpstr>
      <vt:lpstr>Raleway ExtraLight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Administrador</dc:creator>
  <cp:lastModifiedBy>Administrador</cp:lastModifiedBy>
  <cp:revision>1</cp:revision>
  <dcterms:created xsi:type="dcterms:W3CDTF">2023-07-29T01:56:37Z</dcterms:created>
  <dcterms:modified xsi:type="dcterms:W3CDTF">2023-07-29T03:42:19Z</dcterms:modified>
</cp:coreProperties>
</file>

<file path=docProps/thumbnail.jpeg>
</file>